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CF24C-7E41-070D-7005-C80C558659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F47689-E743-A20B-5EFC-0B896E691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57E9D-1A0E-942C-CD16-267C98C63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5D103-AD4A-F300-0F19-2E94FAE2A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87B08-A9E0-31A7-F7FC-2572C587E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23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206A3-432E-36AC-7A61-D4569D1BB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890983-5F6E-0740-CFB3-0C6F9A7B01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07B87-9C68-546C-0B48-5D4550A31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D42A1-86DD-557A-BA43-14B6AAF82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28483-1159-A3A7-5EC9-32AEA6DC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189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F761D7-0B35-DD36-4875-CFC9794B4D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497FA4-40C6-C797-B4CE-93E9E2A5B2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754E3-51D3-C570-462D-F8918932E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5A02A-6254-ED0E-263B-573AD267E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88E43-FDFA-9F69-7506-F080E58E8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625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3CC48-BBB7-4B41-2327-C6DFE432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DEE5D-FD4B-5495-754A-6EEDD4325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3EFDD-D8E5-7A72-7F6A-70DAB5AB8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2C7EF-78F7-259F-6D80-20B563C02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4A79C-5776-7B84-CE38-C7C2C8069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78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3C473-4C0A-95DF-F0E0-585C6B6D9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0F280-E959-88DE-9F47-9361F5A60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1743D-20B7-3913-AED9-392C91522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10735C-B4E9-B2A6-EB53-9DAD50D5F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59C3A-0A95-0E19-0ADB-B137901F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13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4CE14-D357-364F-C5E9-3FC5BF990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2DB74-DA3F-1BB6-C5E4-760FBB9FDB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AD9F18-66E7-B9A1-0A2A-5442DDA7B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96D6E6-732E-DB75-740C-8C11B6D68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98839-0E00-8E18-E1BD-4834C1E14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55CF9-BC45-1821-33A3-215E3D848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724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1AADF-ED40-6A30-61E6-6CE7CA61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D9EF7-A09F-506B-7D6E-DBFBFE881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635E60-3513-FFD1-6BA2-4B3BE50441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67E829-A89C-0BEE-20BF-7AC7B48434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596A43-6833-9B49-45D2-D15AE17D4C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D17C4-EA7A-F487-AB2B-2E5616575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35A8DF-E955-EAFC-E6FB-93DE544B9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4A0224-EEA2-B809-0B6F-54FE064AB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847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A1A3B-4112-74C5-D5AB-1675EC1F3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B4DC17-2BAB-BEC2-05BA-DA5B56875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A9D8D5-72E5-FD1E-74CD-01E226550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026E02-2E59-4CD1-812F-62F2FC49A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56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8685D8-4C9A-A478-CF50-9A43BFA40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8ABD2-2AE8-3AA3-BED6-D9CEBFA4B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EB77B-3057-087E-D86F-B3F92009B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14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C8412-F64F-631C-9161-4B9B8D57A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8037D-B112-4B48-BFA3-1B9ECD50B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571C5F-23BE-A29F-A784-0F8D4B0B3D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62532F-ECF7-47C6-5AB7-0561EB88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05E13-3022-BC67-5CFC-19867DF15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B0E6C-CC1D-7C20-2CAB-3B6B74A32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083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9C06-2359-04F0-3BD8-FD81C897E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E15CFC-B2BC-D22E-18E0-E1877204B4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C25682-D2BE-F04F-6348-84726011AE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08061A-80EB-D53E-4482-9631C8693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AD544-2811-E899-0AD2-E21CED6BF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E63BB2-8D48-3988-7AE1-57FCC8161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137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8E7F8D-0C21-698D-A0D4-73F40C106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B79D05-356D-4C79-CE8D-7EBE8873E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C055D-4B66-1751-C455-19CE67692B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F2D6FE-BA10-E74D-8F54-67ED21D55857}" type="datetimeFigureOut">
              <a:rPr lang="en-US" smtClean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3F118-28E5-FD93-5439-81A577432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DF061D-DEB9-9011-0435-8252951A81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948769-FF1B-284A-95BB-7DF3309B3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51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the weather&#10;&#10;AI-generated content may be incorrect.">
            <a:extLst>
              <a:ext uri="{FF2B5EF4-FFF2-40B4-BE49-F238E27FC236}">
                <a16:creationId xmlns:a16="http://schemas.microsoft.com/office/drawing/2014/main" id="{7355532D-3705-A6A4-CBAC-4C680853915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6761" y="0"/>
            <a:ext cx="7718477" cy="6858000"/>
          </a:xfrm>
          <a:prstGeom prst="rect">
            <a:avLst/>
          </a:prstGeom>
        </p:spPr>
      </p:pic>
      <p:sp>
        <p:nvSpPr>
          <p:cNvPr id="8" name="Text Box 22">
            <a:extLst>
              <a:ext uri="{FF2B5EF4-FFF2-40B4-BE49-F238E27FC236}">
                <a16:creationId xmlns:a16="http://schemas.microsoft.com/office/drawing/2014/main" id="{3E2B37AE-E868-AB4C-2E0D-9683FC2338FB}"/>
              </a:ext>
            </a:extLst>
          </p:cNvPr>
          <p:cNvSpPr txBox="1"/>
          <p:nvPr/>
        </p:nvSpPr>
        <p:spPr>
          <a:xfrm>
            <a:off x="2702776" y="1216649"/>
            <a:ext cx="1698020" cy="70040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kern="100" dirty="0">
                <a:ln w="3175" cap="rnd" cmpd="sng" algn="ctr">
                  <a:solidFill>
                    <a:srgbClr val="000000"/>
                  </a:solidFill>
                  <a:prstDash val="solid"/>
                  <a:bevel/>
                </a:ln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Northern Kerguelen </a:t>
            </a:r>
            <a:endParaRPr lang="en-AU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Box 22">
            <a:extLst>
              <a:ext uri="{FF2B5EF4-FFF2-40B4-BE49-F238E27FC236}">
                <a16:creationId xmlns:a16="http://schemas.microsoft.com/office/drawing/2014/main" id="{13A343DB-67E9-26C6-DCFE-E167A2A30E42}"/>
              </a:ext>
            </a:extLst>
          </p:cNvPr>
          <p:cNvSpPr txBox="1"/>
          <p:nvPr/>
        </p:nvSpPr>
        <p:spPr>
          <a:xfrm>
            <a:off x="5124087" y="816429"/>
            <a:ext cx="1527084" cy="45720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Kerguelen Is.</a:t>
            </a:r>
            <a:endParaRPr lang="en-AU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Box 22">
            <a:extLst>
              <a:ext uri="{FF2B5EF4-FFF2-40B4-BE49-F238E27FC236}">
                <a16:creationId xmlns:a16="http://schemas.microsoft.com/office/drawing/2014/main" id="{0C0C5BB0-C883-77BD-5623-7CD2A4674332}"/>
              </a:ext>
            </a:extLst>
          </p:cNvPr>
          <p:cNvSpPr txBox="1"/>
          <p:nvPr/>
        </p:nvSpPr>
        <p:spPr>
          <a:xfrm>
            <a:off x="5688191" y="1632858"/>
            <a:ext cx="1399540" cy="45720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Heard Is. </a:t>
            </a:r>
            <a:endParaRPr lang="en-AU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Box 22">
            <a:extLst>
              <a:ext uri="{FF2B5EF4-FFF2-40B4-BE49-F238E27FC236}">
                <a16:creationId xmlns:a16="http://schemas.microsoft.com/office/drawing/2014/main" id="{135846D4-43EA-0F7C-29D2-7AA41D051A48}"/>
              </a:ext>
            </a:extLst>
          </p:cNvPr>
          <p:cNvSpPr txBox="1"/>
          <p:nvPr/>
        </p:nvSpPr>
        <p:spPr>
          <a:xfrm>
            <a:off x="4153824" y="3111952"/>
            <a:ext cx="1698020" cy="70040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kern="100" dirty="0">
                <a:ln w="3175" cap="rnd" cmpd="sng" algn="ctr">
                  <a:solidFill>
                    <a:srgbClr val="000000"/>
                  </a:solidFill>
                  <a:prstDash val="solid"/>
                  <a:bevel/>
                </a:ln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Southern Kerguelen </a:t>
            </a:r>
            <a:endParaRPr lang="en-AU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Box 22">
            <a:extLst>
              <a:ext uri="{FF2B5EF4-FFF2-40B4-BE49-F238E27FC236}">
                <a16:creationId xmlns:a16="http://schemas.microsoft.com/office/drawing/2014/main" id="{C0DFCBD1-17B1-8312-232C-470A182AC01A}"/>
              </a:ext>
            </a:extLst>
          </p:cNvPr>
          <p:cNvSpPr txBox="1"/>
          <p:nvPr/>
        </p:nvSpPr>
        <p:spPr>
          <a:xfrm>
            <a:off x="4488089" y="2565311"/>
            <a:ext cx="1399540" cy="45720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Elan Bank</a:t>
            </a:r>
            <a:endParaRPr lang="en-AU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Box 22">
            <a:extLst>
              <a:ext uri="{FF2B5EF4-FFF2-40B4-BE49-F238E27FC236}">
                <a16:creationId xmlns:a16="http://schemas.microsoft.com/office/drawing/2014/main" id="{7E112360-BD8D-AB23-C9C9-FA3201FB2326}"/>
              </a:ext>
            </a:extLst>
          </p:cNvPr>
          <p:cNvSpPr txBox="1"/>
          <p:nvPr/>
        </p:nvSpPr>
        <p:spPr>
          <a:xfrm rot="19098364">
            <a:off x="5662998" y="2269008"/>
            <a:ext cx="1399540" cy="45720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Faun Trough</a:t>
            </a:r>
            <a:endParaRPr lang="en-AU" sz="2800" kern="100" dirty="0">
              <a:effectLst/>
              <a:latin typeface="Palatino Linotype" panose="02040502050505030304" pitchFamily="18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800" b="1" kern="100" dirty="0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 </a:t>
            </a:r>
            <a:endParaRPr lang="en-AU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Box 22">
            <a:extLst>
              <a:ext uri="{FF2B5EF4-FFF2-40B4-BE49-F238E27FC236}">
                <a16:creationId xmlns:a16="http://schemas.microsoft.com/office/drawing/2014/main" id="{74EDDFD2-1CF5-7EB0-29E4-B3B16CBAACD1}"/>
              </a:ext>
            </a:extLst>
          </p:cNvPr>
          <p:cNvSpPr txBox="1"/>
          <p:nvPr/>
        </p:nvSpPr>
        <p:spPr>
          <a:xfrm>
            <a:off x="7563145" y="1836443"/>
            <a:ext cx="1399540" cy="45720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Chun Spur</a:t>
            </a:r>
            <a:endParaRPr lang="en-AU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4DA62F9-F955-1E60-8D93-33758CB54CEA}"/>
              </a:ext>
            </a:extLst>
          </p:cNvPr>
          <p:cNvCxnSpPr>
            <a:cxnSpLocks/>
          </p:cNvCxnSpPr>
          <p:nvPr/>
        </p:nvCxnSpPr>
        <p:spPr>
          <a:xfrm flipV="1">
            <a:off x="7380820" y="2019310"/>
            <a:ext cx="226058" cy="543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Box 22">
            <a:extLst>
              <a:ext uri="{FF2B5EF4-FFF2-40B4-BE49-F238E27FC236}">
                <a16:creationId xmlns:a16="http://schemas.microsoft.com/office/drawing/2014/main" id="{D8DCB90B-CFB4-F475-86B7-3D8317253860}"/>
              </a:ext>
            </a:extLst>
          </p:cNvPr>
          <p:cNvSpPr txBox="1"/>
          <p:nvPr/>
        </p:nvSpPr>
        <p:spPr>
          <a:xfrm>
            <a:off x="5887629" y="2882620"/>
            <a:ext cx="892553" cy="45720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 err="1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Banzare</a:t>
            </a:r>
            <a:r>
              <a:rPr lang="en-AU" sz="1400" b="1" kern="100" dirty="0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 Bank</a:t>
            </a:r>
            <a:endParaRPr lang="en-AU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Box 22">
            <a:extLst>
              <a:ext uri="{FF2B5EF4-FFF2-40B4-BE49-F238E27FC236}">
                <a16:creationId xmlns:a16="http://schemas.microsoft.com/office/drawing/2014/main" id="{CBC6FBDE-0120-5102-9F2D-81F0431E0EA6}"/>
              </a:ext>
            </a:extLst>
          </p:cNvPr>
          <p:cNvSpPr txBox="1"/>
          <p:nvPr/>
        </p:nvSpPr>
        <p:spPr>
          <a:xfrm>
            <a:off x="5346264" y="4198431"/>
            <a:ext cx="1398303" cy="66421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Princess Elizabeth Trough </a:t>
            </a:r>
            <a:endParaRPr lang="en-AU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Box 22">
            <a:extLst>
              <a:ext uri="{FF2B5EF4-FFF2-40B4-BE49-F238E27FC236}">
                <a16:creationId xmlns:a16="http://schemas.microsoft.com/office/drawing/2014/main" id="{138F90E1-D23B-0F53-41C5-75758032B899}"/>
              </a:ext>
            </a:extLst>
          </p:cNvPr>
          <p:cNvSpPr txBox="1"/>
          <p:nvPr/>
        </p:nvSpPr>
        <p:spPr>
          <a:xfrm>
            <a:off x="5346264" y="5072044"/>
            <a:ext cx="1253665" cy="66421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 err="1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Prydz</a:t>
            </a:r>
            <a:r>
              <a:rPr lang="en-AU" sz="1400" b="1" kern="100" dirty="0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 Bay</a:t>
            </a:r>
            <a:endParaRPr lang="en-AU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Box 22">
            <a:extLst>
              <a:ext uri="{FF2B5EF4-FFF2-40B4-BE49-F238E27FC236}">
                <a16:creationId xmlns:a16="http://schemas.microsoft.com/office/drawing/2014/main" id="{F628BCF7-2757-06A3-93DA-A0C6DA736DAD}"/>
              </a:ext>
            </a:extLst>
          </p:cNvPr>
          <p:cNvSpPr txBox="1"/>
          <p:nvPr/>
        </p:nvSpPr>
        <p:spPr>
          <a:xfrm>
            <a:off x="3154154" y="5359222"/>
            <a:ext cx="1969933" cy="45720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b="1" kern="100" dirty="0"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East Antarctica</a:t>
            </a:r>
            <a:endParaRPr lang="en-AU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Box 177">
            <a:extLst>
              <a:ext uri="{FF2B5EF4-FFF2-40B4-BE49-F238E27FC236}">
                <a16:creationId xmlns:a16="http://schemas.microsoft.com/office/drawing/2014/main" id="{E23BD042-D6DF-2441-661A-E92FBC696416}"/>
              </a:ext>
            </a:extLst>
          </p:cNvPr>
          <p:cNvSpPr txBox="1"/>
          <p:nvPr/>
        </p:nvSpPr>
        <p:spPr>
          <a:xfrm>
            <a:off x="8339328" y="4416117"/>
            <a:ext cx="528604" cy="4540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>
                <a:solidFill>
                  <a:srgbClr val="A32DF1"/>
                </a:solidFill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ASF</a:t>
            </a:r>
            <a:endParaRPr lang="en-AU" sz="1400" kern="100" dirty="0">
              <a:effectLst/>
              <a:latin typeface="Palatino Linotype" panose="02040502050505030304" pitchFamily="18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Box 177">
            <a:extLst>
              <a:ext uri="{FF2B5EF4-FFF2-40B4-BE49-F238E27FC236}">
                <a16:creationId xmlns:a16="http://schemas.microsoft.com/office/drawing/2014/main" id="{FCDFBFB4-5EA0-3C5E-061A-041419981549}"/>
              </a:ext>
            </a:extLst>
          </p:cNvPr>
          <p:cNvSpPr txBox="1"/>
          <p:nvPr/>
        </p:nvSpPr>
        <p:spPr>
          <a:xfrm>
            <a:off x="6712853" y="1872470"/>
            <a:ext cx="648986" cy="4540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>
                <a:solidFill>
                  <a:srgbClr val="A32DF1"/>
                </a:solidFill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FTC</a:t>
            </a:r>
            <a:endParaRPr lang="en-AU" sz="1400" kern="100" dirty="0">
              <a:effectLst/>
              <a:latin typeface="Palatino Linotype" panose="02040502050505030304" pitchFamily="18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 Box 177">
            <a:extLst>
              <a:ext uri="{FF2B5EF4-FFF2-40B4-BE49-F238E27FC236}">
                <a16:creationId xmlns:a16="http://schemas.microsoft.com/office/drawing/2014/main" id="{0FA85F0F-B4C3-B89E-59D3-DF59A06FB35C}"/>
              </a:ext>
            </a:extLst>
          </p:cNvPr>
          <p:cNvSpPr txBox="1"/>
          <p:nvPr/>
        </p:nvSpPr>
        <p:spPr>
          <a:xfrm>
            <a:off x="3962476" y="3888174"/>
            <a:ext cx="849010" cy="4540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>
                <a:solidFill>
                  <a:srgbClr val="A32DF1"/>
                </a:solidFill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SACCF</a:t>
            </a:r>
            <a:endParaRPr lang="en-AU" sz="1400" kern="100" dirty="0">
              <a:effectLst/>
              <a:latin typeface="Palatino Linotype" panose="02040502050505030304" pitchFamily="18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 Box 177">
            <a:extLst>
              <a:ext uri="{FF2B5EF4-FFF2-40B4-BE49-F238E27FC236}">
                <a16:creationId xmlns:a16="http://schemas.microsoft.com/office/drawing/2014/main" id="{8907AB9E-E6BF-A49E-AD88-C7565A03D81B}"/>
              </a:ext>
            </a:extLst>
          </p:cNvPr>
          <p:cNvSpPr txBox="1"/>
          <p:nvPr/>
        </p:nvSpPr>
        <p:spPr>
          <a:xfrm>
            <a:off x="4139120" y="4314193"/>
            <a:ext cx="849010" cy="45402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AU" sz="1400" b="1" kern="100" dirty="0">
                <a:solidFill>
                  <a:srgbClr val="A32DF1"/>
                </a:solidFill>
                <a:effectLst/>
                <a:latin typeface="Palatino Linotype" panose="02040502050505030304" pitchFamily="18" charset="0"/>
                <a:ea typeface="Aptos" panose="020B0004020202020204" pitchFamily="34" charset="0"/>
                <a:cs typeface="Arial" panose="020B0604020202020204" pitchFamily="34" charset="0"/>
              </a:rPr>
              <a:t>SB</a:t>
            </a:r>
            <a:endParaRPr lang="en-AU" sz="1400" kern="100" dirty="0">
              <a:effectLst/>
              <a:latin typeface="Palatino Linotype" panose="02040502050505030304" pitchFamily="18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9DDA189-CB96-F081-133D-C4444A63EF13}"/>
              </a:ext>
            </a:extLst>
          </p:cNvPr>
          <p:cNvGrpSpPr/>
          <p:nvPr/>
        </p:nvGrpSpPr>
        <p:grpSpPr>
          <a:xfrm>
            <a:off x="7172031" y="650318"/>
            <a:ext cx="2003874" cy="1260000"/>
            <a:chOff x="8822014" y="-53267"/>
            <a:chExt cx="2003874" cy="1260000"/>
          </a:xfrm>
        </p:grpSpPr>
        <p:pic>
          <p:nvPicPr>
            <p:cNvPr id="30" name="Picture 29" descr="A map of the earth&#10;&#10;Description automatically generated">
              <a:extLst>
                <a:ext uri="{FF2B5EF4-FFF2-40B4-BE49-F238E27FC236}">
                  <a16:creationId xmlns:a16="http://schemas.microsoft.com/office/drawing/2014/main" id="{87C64600-0971-F978-DEAB-550A40177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5625" l="9607" r="89956">
                          <a14:foregroundMark x1="24891" y1="33125" x2="58079" y2="38750"/>
                          <a14:foregroundMark x1="58079" y1="38750" x2="44105" y2="76875"/>
                          <a14:foregroundMark x1="55459" y1="47500" x2="32314" y2="14375"/>
                          <a14:foregroundMark x1="32314" y1="14375" x2="31878" y2="15000"/>
                          <a14:foregroundMark x1="32751" y1="21250" x2="68122" y2="26875"/>
                          <a14:foregroundMark x1="68122" y1="26875" x2="67249" y2="62500"/>
                          <a14:foregroundMark x1="64192" y1="86250" x2="44105" y2="88125"/>
                          <a14:foregroundMark x1="53275" y1="95625" x2="44978" y2="956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822014" y="-53267"/>
              <a:ext cx="1778828" cy="1260000"/>
            </a:xfrm>
            <a:prstGeom prst="rect">
              <a:avLst/>
            </a:prstGeom>
          </p:spPr>
        </p:pic>
        <p:sp>
          <p:nvSpPr>
            <p:cNvPr id="31" name="Text Box 178">
              <a:extLst>
                <a:ext uri="{FF2B5EF4-FFF2-40B4-BE49-F238E27FC236}">
                  <a16:creationId xmlns:a16="http://schemas.microsoft.com/office/drawing/2014/main" id="{64A7E0E9-351A-AA41-509F-2195D006D0E8}"/>
                </a:ext>
              </a:extLst>
            </p:cNvPr>
            <p:cNvSpPr txBox="1"/>
            <p:nvPr/>
          </p:nvSpPr>
          <p:spPr>
            <a:xfrm>
              <a:off x="8864026" y="284464"/>
              <a:ext cx="542547" cy="4572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AU" sz="1200" b="1" kern="100" dirty="0">
                  <a:effectLst/>
                  <a:latin typeface="Palatino Linotype" panose="02040502050505030304" pitchFamily="18" charset="0"/>
                  <a:ea typeface="Aptos" panose="020B0004020202020204" pitchFamily="34" charset="0"/>
                  <a:cs typeface="Arial" panose="020B0604020202020204" pitchFamily="34" charset="0"/>
                </a:rPr>
                <a:t>0</a:t>
              </a:r>
              <a:r>
                <a:rPr lang="en-AU" sz="1200" b="1" kern="100" baseline="30000" dirty="0">
                  <a:effectLst/>
                  <a:latin typeface="Palatino Linotype" panose="02040502050505030304" pitchFamily="18" charset="0"/>
                  <a:ea typeface="Aptos" panose="020B0004020202020204" pitchFamily="34" charset="0"/>
                  <a:cs typeface="Arial" panose="020B0604020202020204" pitchFamily="34" charset="0"/>
                </a:rPr>
                <a:t>o</a:t>
              </a:r>
              <a:endParaRPr lang="en-AU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 Box 178">
              <a:extLst>
                <a:ext uri="{FF2B5EF4-FFF2-40B4-BE49-F238E27FC236}">
                  <a16:creationId xmlns:a16="http://schemas.microsoft.com/office/drawing/2014/main" id="{C5F21C87-2597-D218-AD4D-ADE73852905A}"/>
                </a:ext>
              </a:extLst>
            </p:cNvPr>
            <p:cNvSpPr txBox="1"/>
            <p:nvPr/>
          </p:nvSpPr>
          <p:spPr>
            <a:xfrm>
              <a:off x="10283341" y="311196"/>
              <a:ext cx="542547" cy="4572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AU" sz="1200" b="1" kern="100" dirty="0">
                  <a:effectLst/>
                  <a:latin typeface="Palatino Linotype" panose="02040502050505030304" pitchFamily="18" charset="0"/>
                  <a:ea typeface="Aptos" panose="020B0004020202020204" pitchFamily="34" charset="0"/>
                  <a:cs typeface="Arial" panose="020B0604020202020204" pitchFamily="34" charset="0"/>
                </a:rPr>
                <a:t>180</a:t>
              </a:r>
              <a:r>
                <a:rPr lang="en-AU" sz="1200" b="1" kern="100" baseline="30000" dirty="0">
                  <a:effectLst/>
                  <a:latin typeface="Palatino Linotype" panose="02040502050505030304" pitchFamily="18" charset="0"/>
                  <a:ea typeface="Aptos" panose="020B0004020202020204" pitchFamily="34" charset="0"/>
                  <a:cs typeface="Arial" panose="020B0604020202020204" pitchFamily="34" charset="0"/>
                </a:rPr>
                <a:t>o</a:t>
              </a:r>
              <a:endParaRPr lang="en-AU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688766B-C54B-0D22-2A66-C6225E30BA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95069" y="21190"/>
              <a:ext cx="1228503" cy="1152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289935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32</Words>
  <Application>Microsoft Macintosh PowerPoint</Application>
  <PresentationFormat>Widescreen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Palatino Linotype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Zoe Starkey</dc:creator>
  <cp:lastModifiedBy>Zoe Starkey</cp:lastModifiedBy>
  <cp:revision>3</cp:revision>
  <dcterms:created xsi:type="dcterms:W3CDTF">2025-08-20T06:09:48Z</dcterms:created>
  <dcterms:modified xsi:type="dcterms:W3CDTF">2025-08-21T01:35:23Z</dcterms:modified>
</cp:coreProperties>
</file>

<file path=docProps/thumbnail.jpeg>
</file>